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6A3E-5A14-452D-A28C-F3D641CF1094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E2E1-4000-491B-8E90-E390CAC4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452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6A3E-5A14-452D-A28C-F3D641CF1094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DE2E1-4000-491B-8E90-E390CAC4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18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1183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9130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00298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8625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9412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2551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3990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6418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4582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1144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2228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2839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1617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7079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74775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6392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9365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85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4432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07115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03271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14739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951256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12921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99491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12942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098341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1322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31783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65895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94051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10134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13261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59482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65131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35449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99460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09260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71923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878981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55576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30840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53233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33264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7261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Вероника Валентиновна Левашкевич</dc:creator>
  <cp:lastModifiedBy>Вероника Валентиновна Левашкевич</cp:lastModifiedBy>
  <cp:revision>1</cp:revision>
  <dcterms:created xsi:type="dcterms:W3CDTF">2018-10-18T06:35:48Z</dcterms:created>
  <dcterms:modified xsi:type="dcterms:W3CDTF">2018-10-18T06:35:48Z</dcterms:modified>
</cp:coreProperties>
</file>